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1" autoAdjust="0"/>
    <p:restoredTop sz="94660"/>
  </p:normalViewPr>
  <p:slideViewPr>
    <p:cSldViewPr snapToGrid="0">
      <p:cViewPr>
        <p:scale>
          <a:sx n="66" d="100"/>
          <a:sy n="66" d="100"/>
        </p:scale>
        <p:origin x="18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54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179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86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323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19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951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44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899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4541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02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507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D77A4-862C-4AE2-8CF6-8C7715432DEA}" type="datetimeFigureOut">
              <a:rPr kumimoji="1" lang="ja-JP" altLang="en-US" smtClean="0"/>
              <a:t>2021/11/5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4C0A4-E17C-4FE3-83AD-38B8371F46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35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67D6AF5-3D0A-4DA1-86F6-34D816184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57" y="0"/>
            <a:ext cx="9716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51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0</Words>
  <Application>Microsoft Office PowerPoint</Application>
  <PresentationFormat>A4 210 x 297 mm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user4</dc:creator>
  <cp:lastModifiedBy>user4</cp:lastModifiedBy>
  <cp:revision>10</cp:revision>
  <dcterms:created xsi:type="dcterms:W3CDTF">2021-07-23T05:47:53Z</dcterms:created>
  <dcterms:modified xsi:type="dcterms:W3CDTF">2021-11-05T09:27:27Z</dcterms:modified>
</cp:coreProperties>
</file>