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26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02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95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71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21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65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19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143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19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31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C8F5F-0CB3-4566-A330-572D0366DB08}" type="datetimeFigureOut">
              <a:rPr kumimoji="1" lang="ja-JP" altLang="en-US" smtClean="0"/>
              <a:t>2023/4/8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67611-FF16-4E59-A29C-19A2CB97E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843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21340F-5F32-4B57-B568-4D3E9B2C919E}"/>
              </a:ext>
            </a:extLst>
          </p:cNvPr>
          <p:cNvSpPr txBox="1"/>
          <p:nvPr/>
        </p:nvSpPr>
        <p:spPr>
          <a:xfrm>
            <a:off x="1809750" y="0"/>
            <a:ext cx="1519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solidFill>
                  <a:srgbClr val="FF0000"/>
                </a:solidFill>
              </a:rPr>
              <a:t>34338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922E9C3-F41D-47B1-A048-5908688D5488}"/>
              </a:ext>
            </a:extLst>
          </p:cNvPr>
          <p:cNvSpPr txBox="1"/>
          <p:nvPr/>
        </p:nvSpPr>
        <p:spPr>
          <a:xfrm>
            <a:off x="3871291" y="0"/>
            <a:ext cx="3386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>
                <a:solidFill>
                  <a:srgbClr val="FF0000"/>
                </a:solidFill>
              </a:rPr>
              <a:t>IT-02-03-0017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616B3CEF-71A0-4E19-91D0-262990D29F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14134" cy="635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392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2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cr160</dc:creator>
  <cp:lastModifiedBy>cr160</cp:lastModifiedBy>
  <cp:revision>4</cp:revision>
  <dcterms:created xsi:type="dcterms:W3CDTF">2023-04-08T00:31:53Z</dcterms:created>
  <dcterms:modified xsi:type="dcterms:W3CDTF">2023-04-08T06:07:46Z</dcterms:modified>
</cp:coreProperties>
</file>