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0" autoAdjust="0"/>
    <p:restoredTop sz="94660"/>
  </p:normalViewPr>
  <p:slideViewPr>
    <p:cSldViewPr snapToGrid="0">
      <p:cViewPr varScale="1">
        <p:scale>
          <a:sx n="60" d="100"/>
          <a:sy n="60" d="100"/>
        </p:scale>
        <p:origin x="78" y="1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1EFF92-A66C-437C-8773-20BE1CC963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D1865D-AED4-42E9-BEDD-FE29920951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5FBA4B-5B28-4900-B1C8-133509227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1F0B9-F789-41FF-BA49-7D43F9B846B7}" type="datetimeFigureOut">
              <a:rPr kumimoji="1" lang="ja-JP" altLang="en-US" smtClean="0"/>
              <a:t>2021/2/5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6A07D1-26C3-4B8D-A267-F5AA32551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F559A2-E524-4E6A-8C08-4122DA790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C09E-813A-4D9C-AFAD-7058C3BCD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685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C2F45E-613C-4D95-9B27-9BD6A5286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EFE480A-2834-4299-AF78-9362CD435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0EC2A8-A2AA-406E-836B-16D05A12C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1F0B9-F789-41FF-BA49-7D43F9B846B7}" type="datetimeFigureOut">
              <a:rPr kumimoji="1" lang="ja-JP" altLang="en-US" smtClean="0"/>
              <a:t>2021/2/5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49E3AA-7A25-461D-91F5-C3C9FBE04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303BAF-6488-4535-8366-C92E63CB2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C09E-813A-4D9C-AFAD-7058C3BCD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601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38C95B6-4AD2-4400-94C1-7F602A666C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18BFA5C-67EB-425D-A139-0796E1AA78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4F1A30-9634-43BE-B520-DEA902E60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1F0B9-F789-41FF-BA49-7D43F9B846B7}" type="datetimeFigureOut">
              <a:rPr kumimoji="1" lang="ja-JP" altLang="en-US" smtClean="0"/>
              <a:t>2021/2/5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B81C0B-E35A-4E3E-9F2E-1287B1EDD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AE5861-0439-4E38-BB10-385788C44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C09E-813A-4D9C-AFAD-7058C3BCD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700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E842BD-E7A3-47E0-97E7-0164A16EE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90DCAB-7EBE-4998-94EB-DD1CC5594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CADAC7-BE3C-494E-8FB1-6766683CD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1F0B9-F789-41FF-BA49-7D43F9B846B7}" type="datetimeFigureOut">
              <a:rPr kumimoji="1" lang="ja-JP" altLang="en-US" smtClean="0"/>
              <a:t>2021/2/5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E64CD5-D0B2-4E26-B380-C2BFCAB68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CC569B-1505-4A0C-A060-D6A4CB41A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C09E-813A-4D9C-AFAD-7058C3BCD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884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3FF3DB-5E4F-4442-826A-8E51DA85A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3C62D9-3863-444E-A45E-C44BB9AEB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ED66A7-FBA8-4337-8093-AE2D24D76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1F0B9-F789-41FF-BA49-7D43F9B846B7}" type="datetimeFigureOut">
              <a:rPr kumimoji="1" lang="ja-JP" altLang="en-US" smtClean="0"/>
              <a:t>2021/2/5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4EEA5B-5147-4094-B2B3-72D646E74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0B3AA8-903D-49E1-8ACF-B157854DF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C09E-813A-4D9C-AFAD-7058C3BCD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47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8D4085-2CEC-4212-A5CC-62F84DCA9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F06EF1-D147-48D5-BECB-A3D3F19311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A2A66F4-293E-46B2-B710-755286EAE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FBB6147-FE6B-4830-BFFB-66657AE57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1F0B9-F789-41FF-BA49-7D43F9B846B7}" type="datetimeFigureOut">
              <a:rPr kumimoji="1" lang="ja-JP" altLang="en-US" smtClean="0"/>
              <a:t>2021/2/5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AB901A-2EB6-4078-A6D9-AED48591B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703C914-0D00-4AFC-9552-F859BEA8C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C09E-813A-4D9C-AFAD-7058C3BCD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068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280409-7E4B-4FD4-9193-BF4B3BBE6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B93984-E932-44F8-9A02-EBB4B1434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8DC1432-CE22-4B20-A783-45F1D17A00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4D4EFAF-4A7D-423E-A832-CD807CD0E7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8F884CA-C8DB-4046-9CBA-FC0D043339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6465F16-C7D8-48DC-BAF1-3451FDA45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1F0B9-F789-41FF-BA49-7D43F9B846B7}" type="datetimeFigureOut">
              <a:rPr kumimoji="1" lang="ja-JP" altLang="en-US" smtClean="0"/>
              <a:t>2021/2/5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6BFE983-8685-41DA-B61D-2849DE4E7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43B39C8-6EBA-48F4-BF5D-B160AE0B5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C09E-813A-4D9C-AFAD-7058C3BCD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0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E44775-4C94-404C-A40F-73BEF9BC9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009D624-889C-46E4-90A1-358CB7D2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1F0B9-F789-41FF-BA49-7D43F9B846B7}" type="datetimeFigureOut">
              <a:rPr kumimoji="1" lang="ja-JP" altLang="en-US" smtClean="0"/>
              <a:t>2021/2/5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ECB47EC-F145-4A3C-B47E-E7813A571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1F83073-F78E-4FB9-BF9E-21F562154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C09E-813A-4D9C-AFAD-7058C3BCD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77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A05777F-E544-437C-9EBC-59B653D33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1F0B9-F789-41FF-BA49-7D43F9B846B7}" type="datetimeFigureOut">
              <a:rPr kumimoji="1" lang="ja-JP" altLang="en-US" smtClean="0"/>
              <a:t>2021/2/5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64B302-288B-4F79-86DF-0C724CDB9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8B36E26-C456-4C45-BC63-AE1F41E4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C09E-813A-4D9C-AFAD-7058C3BCD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0507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652E8-B3AB-42DD-8467-A8E60A35D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08177F-677D-4A0E-BED1-6172CF7C7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E93A793-5A2F-492A-BB1B-314D664F9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A94204-09B9-4794-9D32-3FFB8936B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1F0B9-F789-41FF-BA49-7D43F9B846B7}" type="datetimeFigureOut">
              <a:rPr kumimoji="1" lang="ja-JP" altLang="en-US" smtClean="0"/>
              <a:t>2021/2/5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FED7F81-9EB3-4E80-BA57-F8329519E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36BEE2-7A12-47BA-AB62-EF1F1477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C09E-813A-4D9C-AFAD-7058C3BCD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2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F60A2B-988B-4A1D-A0D4-2119A1CF1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16CC321-7071-446B-8809-4BB9A363B2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B461153-4672-4ADD-A233-B97CB4DE14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0B94EFB-F28C-4AC3-AB41-41E505204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1F0B9-F789-41FF-BA49-7D43F9B846B7}" type="datetimeFigureOut">
              <a:rPr kumimoji="1" lang="ja-JP" altLang="en-US" smtClean="0"/>
              <a:t>2021/2/5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F96BC2A-D1E4-4B16-84E4-FF16E9C26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BC82A8-DD7E-4A19-ABAB-6B1B48AA0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C09E-813A-4D9C-AFAD-7058C3BCD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0388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9CE77D6-A4D1-409A-A9DC-FEE876B83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F46FEC2-3A7D-4EA4-87E2-82BC44B2A6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B22616-2D8E-41E4-AF5A-E5D725395D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1F0B9-F789-41FF-BA49-7D43F9B846B7}" type="datetimeFigureOut">
              <a:rPr kumimoji="1" lang="ja-JP" altLang="en-US" smtClean="0"/>
              <a:t>2021/2/5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6731B0-03C1-46D0-AB02-87973F5DEE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532079-0911-4300-9CFA-EB9D58D78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BC09E-813A-4D9C-AFAD-7058C3BCDA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21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622EB565-4671-4B71-90B9-DC075196EB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48600" cy="6448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296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user1</dc:creator>
  <cp:lastModifiedBy>user1</cp:lastModifiedBy>
  <cp:revision>2</cp:revision>
  <dcterms:created xsi:type="dcterms:W3CDTF">2021-02-05T12:19:52Z</dcterms:created>
  <dcterms:modified xsi:type="dcterms:W3CDTF">2021-02-05T12:29:45Z</dcterms:modified>
</cp:coreProperties>
</file>