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4660"/>
  </p:normalViewPr>
  <p:slideViewPr>
    <p:cSldViewPr snapToGrid="0">
      <p:cViewPr>
        <p:scale>
          <a:sx n="75" d="100"/>
          <a:sy n="75" d="100"/>
        </p:scale>
        <p:origin x="15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5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1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86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23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19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95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4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89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54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02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5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35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D6AF5-3D0A-4DA1-86F6-34D816184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" t="2964" r="37453" b="21480"/>
          <a:stretch/>
        </p:blipFill>
        <p:spPr>
          <a:xfrm>
            <a:off x="1219199" y="114300"/>
            <a:ext cx="7279341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5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user4</dc:creator>
  <cp:lastModifiedBy>user4</cp:lastModifiedBy>
  <cp:revision>11</cp:revision>
  <dcterms:created xsi:type="dcterms:W3CDTF">2021-07-23T05:47:53Z</dcterms:created>
  <dcterms:modified xsi:type="dcterms:W3CDTF">2021-11-05T09:28:16Z</dcterms:modified>
</cp:coreProperties>
</file>