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E6E6E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24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91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69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53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00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98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7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5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28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07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08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761E-B64E-41FD-991F-E37C7F23A37C}" type="datetimeFigureOut">
              <a:rPr kumimoji="1" lang="ja-JP" altLang="en-US" smtClean="0"/>
              <a:t>2019/10/26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459B-4D62-42C3-9A01-2BA34AFDF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3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C4A4CC3-1DE3-46BD-B3B5-035CFDD5019E}"/>
              </a:ext>
            </a:extLst>
          </p:cNvPr>
          <p:cNvSpPr/>
          <p:nvPr/>
        </p:nvSpPr>
        <p:spPr>
          <a:xfrm>
            <a:off x="-17584" y="385225"/>
            <a:ext cx="6875584" cy="1623836"/>
          </a:xfrm>
          <a:prstGeom prst="roundRect">
            <a:avLst>
              <a:gd name="adj" fmla="val 4887"/>
            </a:avLst>
          </a:prstGeom>
          <a:solidFill>
            <a:srgbClr val="FFCC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D15D9A-5D76-4236-B374-A1D75C8CD922}"/>
              </a:ext>
            </a:extLst>
          </p:cNvPr>
          <p:cNvSpPr txBox="1"/>
          <p:nvPr/>
        </p:nvSpPr>
        <p:spPr>
          <a:xfrm>
            <a:off x="85403" y="580494"/>
            <a:ext cx="73959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</a:t>
            </a:r>
            <a:r>
              <a:rPr kumimoji="1"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nstagram</a:t>
            </a:r>
            <a:r>
              <a:rPr kumimoji="1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に写真を投稿すると</a:t>
            </a:r>
            <a:endParaRPr kumimoji="1"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en-US" altLang="ja-JP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｢</a:t>
            </a:r>
            <a:r>
              <a:rPr kumimoji="1" lang="ja-JP" altLang="en-US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貸し切りクルージング</a:t>
            </a:r>
            <a:r>
              <a:rPr kumimoji="1" lang="en-US" altLang="ja-JP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｣</a:t>
            </a:r>
            <a:r>
              <a:rPr kumimoji="1"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が当たる</a:t>
            </a:r>
            <a:r>
              <a:rPr kumimoji="1"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!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16D78B-6B8D-40E3-BFDB-512DFDAB011E}"/>
              </a:ext>
            </a:extLst>
          </p:cNvPr>
          <p:cNvSpPr txBox="1"/>
          <p:nvPr/>
        </p:nvSpPr>
        <p:spPr>
          <a:xfrm>
            <a:off x="313521" y="565999"/>
            <a:ext cx="144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インスタグラム</a:t>
            </a:r>
            <a:endParaRPr kumimoji="1" lang="en-US" altLang="ja-JP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7BD1DA-7085-4AF4-8B23-8DAA2C51915C}"/>
              </a:ext>
            </a:extLst>
          </p:cNvPr>
          <p:cNvSpPr/>
          <p:nvPr/>
        </p:nvSpPr>
        <p:spPr>
          <a:xfrm>
            <a:off x="-17584" y="-5534"/>
            <a:ext cx="6875584" cy="3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2B92F0A-7B77-418F-93E3-A05F5ACA6B23}"/>
              </a:ext>
            </a:extLst>
          </p:cNvPr>
          <p:cNvSpPr txBox="1"/>
          <p:nvPr/>
        </p:nvSpPr>
        <p:spPr>
          <a:xfrm>
            <a:off x="442470" y="-18572"/>
            <a:ext cx="595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10</a:t>
            </a:r>
            <a:r>
              <a:rPr kumimoji="1" lang="ja-JP" altLang="en-US" sz="2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組 計</a:t>
            </a:r>
            <a:r>
              <a:rPr kumimoji="1" lang="en-US" altLang="ja-JP" sz="2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100</a:t>
            </a:r>
            <a:r>
              <a:rPr kumimoji="1" lang="ja-JP" altLang="en-US" sz="2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名様ご招待</a:t>
            </a:r>
            <a:r>
              <a:rPr kumimoji="1" lang="en-US" altLang="ja-JP" sz="2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!!</a:t>
            </a:r>
            <a:r>
              <a:rPr kumimoji="1" lang="ja-JP" altLang="en-US" sz="2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</a:t>
            </a:r>
            <a:r>
              <a:rPr kumimoji="1" lang="en-US" altLang="ja-JP" sz="2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1</a:t>
            </a:r>
            <a:r>
              <a:rPr kumimoji="1" lang="ja-JP" altLang="en-US" sz="2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組</a:t>
            </a:r>
            <a:r>
              <a:rPr kumimoji="1" lang="en-US" altLang="ja-JP" sz="2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10</a:t>
            </a:r>
            <a:r>
              <a:rPr kumimoji="1" lang="ja-JP" altLang="en-US" sz="2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名様まで乗船可能</a:t>
            </a:r>
            <a:r>
              <a:rPr kumimoji="1" lang="en-US" altLang="ja-JP" sz="2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!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6C416CA-C329-4D98-BC23-4295DC2B91F6}"/>
              </a:ext>
            </a:extLst>
          </p:cNvPr>
          <p:cNvGrpSpPr/>
          <p:nvPr/>
        </p:nvGrpSpPr>
        <p:grpSpPr>
          <a:xfrm>
            <a:off x="5712091" y="499741"/>
            <a:ext cx="798121" cy="798121"/>
            <a:chOff x="173216" y="162553"/>
            <a:chExt cx="1367757" cy="1367757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9542031B-A31C-4D89-886F-297658382BD4}"/>
                </a:ext>
              </a:extLst>
            </p:cNvPr>
            <p:cNvSpPr/>
            <p:nvPr/>
          </p:nvSpPr>
          <p:spPr>
            <a:xfrm>
              <a:off x="292100" y="279400"/>
              <a:ext cx="1127706" cy="11769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F6A0983-7F68-4816-916D-42AEE9125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16" y="162553"/>
              <a:ext cx="1367757" cy="1367757"/>
            </a:xfrm>
            <a:prstGeom prst="rect">
              <a:avLst/>
            </a:prstGeom>
          </p:spPr>
        </p:pic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AFFE0E19-5471-47AB-8874-38228E6069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0" b="14704"/>
          <a:stretch/>
        </p:blipFill>
        <p:spPr>
          <a:xfrm>
            <a:off x="1914331" y="1956894"/>
            <a:ext cx="3294260" cy="159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2E70656-D057-41FD-9180-F10C7C0A97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40"/>
          <a:stretch/>
        </p:blipFill>
        <p:spPr>
          <a:xfrm>
            <a:off x="4633252" y="1966970"/>
            <a:ext cx="2208271" cy="156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686A0CF-F239-4B2D-9DF5-E7E1604181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"/>
          <a:stretch/>
        </p:blipFill>
        <p:spPr>
          <a:xfrm>
            <a:off x="53865" y="1960947"/>
            <a:ext cx="2255470" cy="157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1ACF4D61-C5B7-4CBB-BE11-31B217B02FC7}"/>
              </a:ext>
            </a:extLst>
          </p:cNvPr>
          <p:cNvSpPr/>
          <p:nvPr/>
        </p:nvSpPr>
        <p:spPr>
          <a:xfrm>
            <a:off x="97047" y="3658156"/>
            <a:ext cx="6626858" cy="1041641"/>
          </a:xfrm>
          <a:prstGeom prst="roundRect">
            <a:avLst>
              <a:gd name="adj" fmla="val 0"/>
            </a:avLst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FE052FC4-B1CA-40BE-A29F-8550ACD3A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6759" r="5698" b="8115"/>
          <a:stretch/>
        </p:blipFill>
        <p:spPr>
          <a:xfrm>
            <a:off x="305154" y="4907173"/>
            <a:ext cx="2934423" cy="2819832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BFD8112F-A4C1-442C-89C2-6A3CBEBDF1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30472" r="7812" b="30407"/>
          <a:stretch/>
        </p:blipFill>
        <p:spPr>
          <a:xfrm>
            <a:off x="3654764" y="4955738"/>
            <a:ext cx="2777212" cy="2787243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114DFF2-7BDA-4CAF-8714-654CC85DF0D8}"/>
              </a:ext>
            </a:extLst>
          </p:cNvPr>
          <p:cNvSpPr txBox="1"/>
          <p:nvPr/>
        </p:nvSpPr>
        <p:spPr>
          <a:xfrm>
            <a:off x="253679" y="7849737"/>
            <a:ext cx="311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▲</a:t>
            </a: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コードはこちら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CBE755A-5DD1-4D2E-ABFD-AFB790B6A761}"/>
              </a:ext>
            </a:extLst>
          </p:cNvPr>
          <p:cNvSpPr txBox="1"/>
          <p:nvPr/>
        </p:nvSpPr>
        <p:spPr>
          <a:xfrm>
            <a:off x="3342029" y="7849737"/>
            <a:ext cx="346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▲ネームタグはこちら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AD79712-4B07-4A57-9A9F-A28AD2B91010}"/>
              </a:ext>
            </a:extLst>
          </p:cNvPr>
          <p:cNvSpPr txBox="1"/>
          <p:nvPr/>
        </p:nvSpPr>
        <p:spPr>
          <a:xfrm>
            <a:off x="-361578" y="3692518"/>
            <a:ext cx="7581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Instagram</a:t>
            </a:r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三春情報センタ</a:t>
            </a:r>
            <a:r>
              <a: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―【</a:t>
            </a:r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公式</a:t>
            </a:r>
            <a:r>
              <a: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】(@319_mic_event)</a:t>
            </a:r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をフォロー</a:t>
            </a:r>
            <a:r>
              <a: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BC3C88C4-5FC0-4EFF-B0D1-E3DD050C982C}"/>
              </a:ext>
            </a:extLst>
          </p:cNvPr>
          <p:cNvSpPr/>
          <p:nvPr/>
        </p:nvSpPr>
        <p:spPr>
          <a:xfrm>
            <a:off x="97047" y="3663490"/>
            <a:ext cx="6626858" cy="6090110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97B4AA92-297E-4FC1-B3B7-809576A92108}"/>
              </a:ext>
            </a:extLst>
          </p:cNvPr>
          <p:cNvSpPr/>
          <p:nvPr/>
        </p:nvSpPr>
        <p:spPr>
          <a:xfrm>
            <a:off x="2175985" y="8582515"/>
            <a:ext cx="4200877" cy="5657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A0C1703-D3DC-4406-BDD4-BEC2AC507087}"/>
              </a:ext>
            </a:extLst>
          </p:cNvPr>
          <p:cNvSpPr txBox="1"/>
          <p:nvPr/>
        </p:nvSpPr>
        <p:spPr>
          <a:xfrm>
            <a:off x="2009581" y="8685140"/>
            <a:ext cx="448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kumimoji="1" lang="ja-JP" altLang="en-US" sz="24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ミッククルージング</a:t>
            </a:r>
            <a:r>
              <a:rPr kumimoji="1" lang="en-US" altLang="ja-JP" sz="24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8150D9E-A895-4C09-8DF1-5CD0B8513CEE}"/>
              </a:ext>
            </a:extLst>
          </p:cNvPr>
          <p:cNvSpPr txBox="1"/>
          <p:nvPr/>
        </p:nvSpPr>
        <p:spPr>
          <a:xfrm>
            <a:off x="325424" y="8642634"/>
            <a:ext cx="197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イベント応募用</a:t>
            </a:r>
            <a:endParaRPr kumimoji="1" lang="en-US" altLang="ja-JP" sz="1600" b="1" dirty="0">
              <a:solidFill>
                <a:srgbClr val="FF5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ハッシュタグ</a:t>
            </a:r>
            <a:endParaRPr kumimoji="1" lang="en-US" altLang="ja-JP" sz="1600" b="1" dirty="0">
              <a:solidFill>
                <a:srgbClr val="FF5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591972E-D2CB-4DD7-AE48-C88C3618650A}"/>
              </a:ext>
            </a:extLst>
          </p:cNvPr>
          <p:cNvSpPr txBox="1"/>
          <p:nvPr/>
        </p:nvSpPr>
        <p:spPr>
          <a:xfrm>
            <a:off x="4743755" y="9325506"/>
            <a:ext cx="1975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詳しくは裏面へ</a:t>
            </a:r>
            <a:endParaRPr kumimoji="1" lang="en-US" altLang="ja-JP" sz="1600" b="1" dirty="0">
              <a:solidFill>
                <a:srgbClr val="FF5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63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6AC280F-0B52-4C3A-83AE-99D0FFAE8723}"/>
              </a:ext>
            </a:extLst>
          </p:cNvPr>
          <p:cNvSpPr/>
          <p:nvPr/>
        </p:nvSpPr>
        <p:spPr>
          <a:xfrm>
            <a:off x="99851" y="829809"/>
            <a:ext cx="6658297" cy="8992368"/>
          </a:xfrm>
          <a:prstGeom prst="rect">
            <a:avLst/>
          </a:prstGeom>
          <a:solidFill>
            <a:schemeClr val="bg1"/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8B488E6-A684-470B-BBD8-213F2EAE77D4}"/>
              </a:ext>
            </a:extLst>
          </p:cNvPr>
          <p:cNvSpPr txBox="1"/>
          <p:nvPr/>
        </p:nvSpPr>
        <p:spPr>
          <a:xfrm>
            <a:off x="80801" y="83823"/>
            <a:ext cx="6693877" cy="707886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街で見つけたミックのロゴが入った</a:t>
            </a:r>
            <a:endParaRPr kumimoji="1" lang="en-US" altLang="ja-JP" sz="20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旗や看板の写真を投稿してください</a:t>
            </a:r>
            <a:r>
              <a:rPr kumimoji="1" lang="en-US" altLang="ja-JP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!!</a:t>
            </a:r>
            <a:endParaRPr kumimoji="1" lang="ja-JP" altLang="en-US" sz="20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EAE24AA1-F43D-43AE-B7E5-B23661B50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2" y="951948"/>
            <a:ext cx="6201434" cy="7884116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978840A-C133-4911-BB6D-F23B248E1D61}"/>
              </a:ext>
            </a:extLst>
          </p:cNvPr>
          <p:cNvSpPr txBox="1"/>
          <p:nvPr/>
        </p:nvSpPr>
        <p:spPr>
          <a:xfrm>
            <a:off x="327022" y="8816397"/>
            <a:ext cx="6201434" cy="523220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｢#</a:t>
            </a: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ミッククルージング</a:t>
            </a:r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」をつけてミックの旗や看板を投稿</a:t>
            </a:r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当選者には</a:t>
            </a:r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DM</a:t>
            </a:r>
            <a:r>
              <a:rPr kumimoji="1" lang="ja-JP" altLang="en-US" sz="14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にて</a:t>
            </a: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ご連絡いたします！</a:t>
            </a:r>
            <a:endParaRPr kumimoji="1"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87A44330-1F2B-4E29-A87C-C608435C65BB}"/>
              </a:ext>
            </a:extLst>
          </p:cNvPr>
          <p:cNvCxnSpPr>
            <a:cxnSpLocks/>
          </p:cNvCxnSpPr>
          <p:nvPr/>
        </p:nvCxnSpPr>
        <p:spPr>
          <a:xfrm>
            <a:off x="1936521" y="8688579"/>
            <a:ext cx="23892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301C291-0370-4D09-AF5A-1CD2C8F2391C}"/>
              </a:ext>
            </a:extLst>
          </p:cNvPr>
          <p:cNvCxnSpPr>
            <a:cxnSpLocks/>
          </p:cNvCxnSpPr>
          <p:nvPr/>
        </p:nvCxnSpPr>
        <p:spPr>
          <a:xfrm>
            <a:off x="1941436" y="8752488"/>
            <a:ext cx="23892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0E391B8-3236-4358-957F-BF6C3F43956A}"/>
              </a:ext>
            </a:extLst>
          </p:cNvPr>
          <p:cNvSpPr/>
          <p:nvPr/>
        </p:nvSpPr>
        <p:spPr>
          <a:xfrm>
            <a:off x="1447800" y="9414865"/>
            <a:ext cx="424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応募締め切り　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43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112</Words>
  <Application>Microsoft Office PowerPoint</Application>
  <PresentationFormat>A4 210 x 297 mm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HGSｺﾞｼｯｸE</vt:lpstr>
      <vt:lpstr>HGS創英角ｺﾞｼｯｸUB</vt:lpstr>
      <vt:lpstr>HGｺﾞｼｯｸM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miyuki</dc:creator>
  <cp:lastModifiedBy>miyuki</cp:lastModifiedBy>
  <cp:revision>5</cp:revision>
  <dcterms:created xsi:type="dcterms:W3CDTF">2019-10-24T07:30:02Z</dcterms:created>
  <dcterms:modified xsi:type="dcterms:W3CDTF">2019-10-26T06:14:51Z</dcterms:modified>
</cp:coreProperties>
</file>